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2" r:id="rId4"/>
    <p:sldId id="257" r:id="rId5"/>
    <p:sldId id="259" r:id="rId6"/>
    <p:sldId id="28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ADBAB-B90B-46C1-9F0C-EC0D9B7EAAA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5018A-7716-433A-8758-B5C1DF87343A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4419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5351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6983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639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7574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4664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5018A-7716-433A-8758-B5C1DF87343A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687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71462" y="2564904"/>
            <a:ext cx="525658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Derecho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Teoría del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Estado</a:t>
            </a: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Víctor González 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González</a:t>
            </a:r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JULIO DICIEMBRE 2015</a:t>
            </a:r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La teoría del estado requiere  un método que le permita  aportar hipótesis verdaderas objetivas que permitan comprender al estado actual</a:t>
            </a: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Estado, Método, Hipótesis, Teoría.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The theory of the state requires a method that allows real objective provide hypotheses for understanding the current state</a:t>
            </a: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Keywords:</a:t>
            </a:r>
          </a:p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State Method, Hypothesis, Theory.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548680"/>
            <a:ext cx="3312368" cy="1500187"/>
          </a:xfrm>
        </p:spPr>
        <p:txBody>
          <a:bodyPr/>
          <a:lstStyle/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259631" y="1051581"/>
            <a:ext cx="7488833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 </a:t>
            </a:r>
          </a:p>
          <a:p>
            <a:pPr algn="just"/>
            <a:r>
              <a:rPr lang="es-MX" sz="2800" dirty="0" smtClean="0"/>
              <a:t>El alumno será capaz de analizar, explicar y relacionar la naturaleza objeto y método de la teoría del Estado; los fenómenos estatales y políticos; los antecedentes, fundamentos y funciones del Estado moderno; así como los aspectos definitivos de las formas de Estado y de gobierno</a:t>
            </a:r>
          </a:p>
          <a:p>
            <a:pPr algn="ctr"/>
            <a:r>
              <a:rPr lang="es-MX" sz="2800" b="1" dirty="0" smtClean="0"/>
              <a:t> 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836712"/>
            <a:ext cx="7344816" cy="5472608"/>
          </a:xfrm>
        </p:spPr>
        <p:txBody>
          <a:bodyPr>
            <a:normAutofit/>
          </a:bodyPr>
          <a:lstStyle/>
          <a:p>
            <a:pPr algn="ctr"/>
            <a:endParaRPr lang="es-MX" sz="2800" dirty="0" smtClean="0">
              <a:solidFill>
                <a:schemeClr val="tx1"/>
              </a:solidFill>
            </a:endParaRPr>
          </a:p>
          <a:p>
            <a:pPr algn="ctr"/>
            <a:endParaRPr lang="es-MX" sz="2800" dirty="0" smtClean="0">
              <a:solidFill>
                <a:schemeClr val="tx1"/>
              </a:solidFill>
            </a:endParaRPr>
          </a:p>
          <a:p>
            <a:pPr algn="ctr"/>
            <a:r>
              <a:rPr lang="es-MX" sz="2800" b="1" dirty="0" smtClean="0">
                <a:solidFill>
                  <a:schemeClr val="tx1"/>
                </a:solidFill>
              </a:rPr>
              <a:t>UNIDAD III</a:t>
            </a:r>
          </a:p>
          <a:p>
            <a:pPr algn="ctr"/>
            <a:r>
              <a:rPr lang="es-MX" sz="2800" b="1" dirty="0" smtClean="0">
                <a:solidFill>
                  <a:schemeClr val="tx1"/>
                </a:solidFill>
              </a:rPr>
              <a:t>SUPUESTOS HISTÓRICOS DEL ESTADO ACTUAL</a:t>
            </a:r>
          </a:p>
          <a:p>
            <a:pPr algn="just"/>
            <a:r>
              <a:rPr lang="es-MX" sz="2800" dirty="0" smtClean="0">
                <a:solidFill>
                  <a:schemeClr val="tx1"/>
                </a:solidFill>
              </a:rPr>
              <a:t>Objetivo: El alumno explicara los fundamentos del estado moderno</a:t>
            </a:r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MX" sz="2800" b="1" dirty="0" smtClean="0">
              <a:solidFill>
                <a:srgbClr val="002060"/>
              </a:solidFill>
            </a:endParaRPr>
          </a:p>
          <a:p>
            <a:pPr algn="ctr"/>
            <a:endParaRPr lang="es-MX" sz="2800" b="1" dirty="0">
              <a:solidFill>
                <a:srgbClr val="002060"/>
              </a:solidFill>
            </a:endParaRPr>
          </a:p>
          <a:p>
            <a:pPr algn="ctr"/>
            <a:endParaRPr lang="es-MX" sz="2800" b="1" dirty="0" smtClean="0">
              <a:solidFill>
                <a:srgbClr val="002060"/>
              </a:solidFill>
            </a:endParaRPr>
          </a:p>
          <a:p>
            <a:pPr algn="ctr"/>
            <a:endParaRPr lang="es-MX" sz="2800" b="1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227687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es-MX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s-MX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:\Mapas Conceptuales\Sin Título 1.jpg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260648"/>
            <a:ext cx="7772400" cy="1500187"/>
          </a:xfrm>
        </p:spPr>
        <p:txBody>
          <a:bodyPr>
            <a:normAutofit fontScale="625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ctr"/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43608" y="177281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/>
              <a:t>Heller</a:t>
            </a:r>
            <a:r>
              <a:rPr lang="es-MX" b="1" dirty="0" smtClean="0"/>
              <a:t>, </a:t>
            </a:r>
            <a:r>
              <a:rPr lang="es-MX" b="1" dirty="0" err="1" smtClean="0"/>
              <a:t>Hermann</a:t>
            </a:r>
            <a:r>
              <a:rPr lang="es-MX" b="1" dirty="0" smtClean="0"/>
              <a:t> (2002). Teoría Del Estado. México: Fondo De Cultura Económica.</a:t>
            </a:r>
          </a:p>
          <a:p>
            <a:pPr lvl="0"/>
            <a:endParaRPr lang="es-MX" b="1" dirty="0" smtClean="0"/>
          </a:p>
          <a:p>
            <a:pPr lvl="0"/>
            <a:r>
              <a:rPr lang="es-MX" b="1" dirty="0" smtClean="0"/>
              <a:t>Porrúa </a:t>
            </a:r>
            <a:r>
              <a:rPr lang="es-MX" b="1" dirty="0"/>
              <a:t>Pérez, Francisco. (2005). Teoría del Estado. México: Porrúa</a:t>
            </a:r>
            <a:r>
              <a:rPr lang="es-MX" dirty="0"/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196</Words>
  <Application>Microsoft Office PowerPoint</Application>
  <PresentationFormat>Presentación en pantalla (4:3)</PresentationFormat>
  <Paragraphs>47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70</cp:revision>
  <dcterms:created xsi:type="dcterms:W3CDTF">2012-08-07T16:35:15Z</dcterms:created>
  <dcterms:modified xsi:type="dcterms:W3CDTF">2015-10-23T00:46:09Z</dcterms:modified>
</cp:coreProperties>
</file>